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02" autoAdjust="0"/>
    <p:restoredTop sz="94660"/>
  </p:normalViewPr>
  <p:slideViewPr>
    <p:cSldViewPr snapToGrid="0">
      <p:cViewPr>
        <p:scale>
          <a:sx n="66" d="100"/>
          <a:sy n="66" d="100"/>
        </p:scale>
        <p:origin x="288" y="-28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9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1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71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08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55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87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20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78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6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0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684C-22F4-4BDA-A514-B671B382037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C91A-2240-48AE-9282-6AE1E25B5F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0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4B7519B7-2D39-48A4-8330-C65DB9F3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36" y="7450660"/>
            <a:ext cx="11537452" cy="4523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Purpose / Objectives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482DF-0C86-41C7-B936-964A2203F663}"/>
              </a:ext>
            </a:extLst>
          </p:cNvPr>
          <p:cNvSpPr txBox="1"/>
          <p:nvPr/>
        </p:nvSpPr>
        <p:spPr>
          <a:xfrm>
            <a:off x="1291774" y="3412262"/>
            <a:ext cx="76635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8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Title (Calibri 80)</a:t>
            </a:r>
          </a:p>
          <a:p>
            <a:pPr>
              <a:spcBef>
                <a:spcPts val="600"/>
              </a:spcBef>
            </a:pPr>
            <a:r>
              <a:rPr lang="en-GB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Team Members (Calibri 36)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1550C77-1326-4A8F-857E-510FAD4A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33" y="12632711"/>
            <a:ext cx="11537452" cy="4523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Initial Situation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D586EDF-C558-4336-8D66-8F584B8F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33" y="17792539"/>
            <a:ext cx="11537452" cy="4523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Goal setting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EA6AA488-D735-4F87-AC58-E5B90DF0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32" y="22971709"/>
            <a:ext cx="23630317" cy="693679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Results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47C530A7-4283-4C69-B579-46B85870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68" y="30525945"/>
            <a:ext cx="11507418" cy="45070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BEBE734-079C-4FD0-B7BD-9FDBD908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9518" y="30525945"/>
            <a:ext cx="11507418" cy="45070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Logos 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(Partner Universities)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4ACCFB2-0ED3-41BB-B3D4-86A8B2B0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236" y="7450660"/>
            <a:ext cx="11537452" cy="148655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540000" tIns="180000" rIns="540000" bIns="180000"/>
          <a:lstStyle>
            <a:lvl1pPr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8525" eaLnBrk="0" hangingPunct="0">
              <a:defRPr sz="6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8525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313" eaLnBrk="1" hangingPunct="1">
              <a:spcBef>
                <a:spcPts val="3300"/>
              </a:spcBef>
              <a:spcAft>
                <a:spcPts val="1200"/>
              </a:spcAft>
            </a:pP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Approach</a:t>
            </a:r>
          </a:p>
          <a:p>
            <a:pPr marL="87313" algn="just" eaLnBrk="1" hangingPunct="1">
              <a:spcBef>
                <a:spcPct val="50000"/>
              </a:spcBef>
            </a:pPr>
            <a:r>
              <a:rPr lang="en-GB" sz="3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Text, Graphs, Figures (Calibri 30)</a:t>
            </a:r>
            <a:endParaRPr lang="en-GB" sz="1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090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89</Words>
  <Application>Microsoft Office PowerPoint</Application>
  <PresentationFormat>Προσαρμογή</PresentationFormat>
  <Paragraphs>16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Dimitrios Chatzoudes</dc:creator>
  <cp:lastModifiedBy>Dimitrios Chatzoudes</cp:lastModifiedBy>
  <cp:revision>38</cp:revision>
  <cp:lastPrinted>2019-11-10T18:19:09Z</cp:lastPrinted>
  <dcterms:created xsi:type="dcterms:W3CDTF">2019-11-10T17:15:42Z</dcterms:created>
  <dcterms:modified xsi:type="dcterms:W3CDTF">2019-11-12T20:10:54Z</dcterms:modified>
</cp:coreProperties>
</file>